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60" r:id="rId3"/>
    <p:sldId id="294" r:id="rId4"/>
    <p:sldId id="295" r:id="rId5"/>
    <p:sldId id="262" r:id="rId6"/>
    <p:sldId id="264" r:id="rId7"/>
    <p:sldId id="292" r:id="rId8"/>
    <p:sldId id="257" r:id="rId9"/>
    <p:sldId id="297" r:id="rId10"/>
    <p:sldId id="276" r:id="rId11"/>
    <p:sldId id="277" r:id="rId12"/>
    <p:sldId id="299" r:id="rId13"/>
    <p:sldId id="296" r:id="rId14"/>
    <p:sldId id="265" r:id="rId15"/>
    <p:sldId id="275" r:id="rId16"/>
    <p:sldId id="273" r:id="rId17"/>
    <p:sldId id="269" r:id="rId18"/>
    <p:sldId id="324" r:id="rId19"/>
    <p:sldId id="290" r:id="rId20"/>
    <p:sldId id="280" r:id="rId21"/>
    <p:sldId id="282" r:id="rId22"/>
    <p:sldId id="281" r:id="rId23"/>
    <p:sldId id="267" r:id="rId24"/>
    <p:sldId id="283" r:id="rId25"/>
    <p:sldId id="285" r:id="rId26"/>
    <p:sldId id="284" r:id="rId27"/>
    <p:sldId id="286" r:id="rId28"/>
    <p:sldId id="298" r:id="rId29"/>
    <p:sldId id="314" r:id="rId30"/>
    <p:sldId id="315" r:id="rId31"/>
    <p:sldId id="316" r:id="rId32"/>
    <p:sldId id="317" r:id="rId33"/>
    <p:sldId id="325" r:id="rId34"/>
    <p:sldId id="301" r:id="rId35"/>
    <p:sldId id="302" r:id="rId36"/>
    <p:sldId id="303" r:id="rId37"/>
    <p:sldId id="304" r:id="rId38"/>
    <p:sldId id="305" r:id="rId39"/>
    <p:sldId id="322" r:id="rId40"/>
    <p:sldId id="318" r:id="rId41"/>
    <p:sldId id="319" r:id="rId42"/>
    <p:sldId id="306" r:id="rId43"/>
    <p:sldId id="320" r:id="rId44"/>
    <p:sldId id="321" r:id="rId45"/>
    <p:sldId id="274" r:id="rId46"/>
    <p:sldId id="308" r:id="rId47"/>
    <p:sldId id="307" r:id="rId48"/>
    <p:sldId id="309" r:id="rId49"/>
    <p:sldId id="310" r:id="rId50"/>
    <p:sldId id="311" r:id="rId51"/>
    <p:sldId id="312" r:id="rId52"/>
    <p:sldId id="313" r:id="rId53"/>
    <p:sldId id="323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84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EA3C2-21EA-45E5-8842-5CEAFAFD67C6}" type="datetimeFigureOut">
              <a:rPr lang="ru-RU" smtClean="0"/>
              <a:pPr/>
              <a:t>16.01.2014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FC703-39FD-40D3-A597-49D013AC48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97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4FC703-39FD-40D3-A597-49D013AC480A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767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549275"/>
            <a:ext cx="6804025" cy="5759450"/>
          </a:xfrm>
          <a:prstGeom prst="roundRect">
            <a:avLst/>
          </a:prstGeom>
          <a:blipFill dpi="0" rotWithShape="1">
            <a:blip r:embed="rId2" cstate="email">
              <a:alphaModFix amt="2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" name="Рисунок 7" descr="ng-2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0"/>
            <a:ext cx="2855912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ded-moroz-i-snegovi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943475"/>
            <a:ext cx="29337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с одним вырезанным углом 4"/>
          <p:cNvSpPr/>
          <p:nvPr/>
        </p:nvSpPr>
        <p:spPr>
          <a:xfrm>
            <a:off x="0" y="476250"/>
            <a:ext cx="6804025" cy="5113338"/>
          </a:xfrm>
          <a:prstGeom prst="snip1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179388" y="692150"/>
            <a:ext cx="6264275" cy="4608513"/>
          </a:xfrm>
          <a:prstGeom prst="snip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DE3DC-A2B4-40D9-B717-78D961012A1A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E6D25-B1AA-49DC-9E69-6D91A0EC3A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834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snegovi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588" y="4508500"/>
            <a:ext cx="1776412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12"/>
          <p:cNvGrpSpPr>
            <a:grpSpLocks/>
          </p:cNvGrpSpPr>
          <p:nvPr/>
        </p:nvGrpSpPr>
        <p:grpSpPr bwMode="auto">
          <a:xfrm>
            <a:off x="0" y="0"/>
            <a:ext cx="9144000" cy="887413"/>
            <a:chOff x="0" y="0"/>
            <a:chExt cx="9144000" cy="887496"/>
          </a:xfrm>
        </p:grpSpPr>
        <p:pic>
          <p:nvPicPr>
            <p:cNvPr id="4" name="Рисунок 8" descr="lineechka-26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52948" cy="887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lineechka-26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0"/>
              <a:ext cx="3152948" cy="887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lineechka-26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1052" y="0"/>
              <a:ext cx="3152948" cy="887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08AE3-62A4-4654-88B1-33B15739DF18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A788D-657B-43D9-8719-B7A9C25413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4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5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3860800"/>
            <a:ext cx="1908175" cy="32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7"/>
          <p:cNvGrpSpPr>
            <a:grpSpLocks/>
          </p:cNvGrpSpPr>
          <p:nvPr/>
        </p:nvGrpSpPr>
        <p:grpSpPr bwMode="auto">
          <a:xfrm>
            <a:off x="0" y="0"/>
            <a:ext cx="9144000" cy="485775"/>
            <a:chOff x="0" y="0"/>
            <a:chExt cx="9144000" cy="485775"/>
          </a:xfrm>
        </p:grpSpPr>
        <p:pic>
          <p:nvPicPr>
            <p:cNvPr id="4" name="Рисунок 8" descr="703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76625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703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9872" y="0"/>
              <a:ext cx="3476625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7031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7375" y="0"/>
              <a:ext cx="3476625" cy="485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2A3E8-3DD5-4867-B96E-3D16ACA8436D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50BF6-2A08-45C6-835A-49718BEC95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132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novyj-god-24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4937125"/>
            <a:ext cx="154463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ad25e91c2d1b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788"/>
            <a:ext cx="4752975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ad25e91c2d1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-103188"/>
            <a:ext cx="4752975" cy="8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6D9E8-61BC-4E64-8AE8-E210B029842B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93692-58DF-494A-BFED-551AA2A3B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91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chemeClr val="accent5">
                <a:lumMod val="20000"/>
                <a:lumOff val="80000"/>
              </a:schemeClr>
            </a:gs>
            <a:gs pos="40000">
              <a:srgbClr val="FFFFFF"/>
            </a:gs>
            <a:gs pos="0">
              <a:srgbClr val="FFFFCC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F768A1-01EC-4AAA-9D88-9A0A986F3E1E}" type="datetimeFigureOut">
              <a:rPr lang="ru-RU"/>
              <a:pPr>
                <a:defRPr/>
              </a:pPr>
              <a:t>16.01.2014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822B1E-CE51-4969-98F5-48F0EB552B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hyperlink" Target="http://animashka.info/" TargetMode="Externa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6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40.jpeg"/><Relationship Id="rId7" Type="http://schemas.openxmlformats.org/officeDocument/2006/relationships/image" Target="../media/image42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5" Type="http://schemas.openxmlformats.org/officeDocument/2006/relationships/image" Target="../media/image41.jpe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gif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30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animashka.info/" TargetMode="Externa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7" Type="http://schemas.microsoft.com/office/2007/relationships/hdphoto" Target="../media/hdphoto9.wdp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microsoft.com/office/2007/relationships/hdphoto" Target="../media/hdphoto8.wdp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gif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gif"/><Relationship Id="rId4" Type="http://schemas.openxmlformats.org/officeDocument/2006/relationships/hyperlink" Target="http://animashka.info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1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nimashka.info/" TargetMode="External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://animashka.info/" TargetMode="External"/><Relationship Id="rId7" Type="http://schemas.openxmlformats.org/officeDocument/2006/relationships/image" Target="../media/image20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6.gif"/><Relationship Id="rId5" Type="http://schemas.openxmlformats.org/officeDocument/2006/relationships/image" Target="../media/image19.jpeg"/><Relationship Id="rId10" Type="http://schemas.openxmlformats.org/officeDocument/2006/relationships/image" Target="../media/image22.gif"/><Relationship Id="rId4" Type="http://schemas.openxmlformats.org/officeDocument/2006/relationships/image" Target="../media/image17.gif"/><Relationship Id="rId9" Type="http://schemas.openxmlformats.org/officeDocument/2006/relationships/image" Target="../media/image21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9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gif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gif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gif"/><Relationship Id="rId4" Type="http://schemas.openxmlformats.org/officeDocument/2006/relationships/image" Target="../media/image10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gif"/><Relationship Id="rId3" Type="http://schemas.openxmlformats.org/officeDocument/2006/relationships/image" Target="../media/image104.jpeg"/><Relationship Id="rId7" Type="http://schemas.openxmlformats.org/officeDocument/2006/relationships/image" Target="../media/image17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animashka.info/" TargetMode="External"/><Relationship Id="rId5" Type="http://schemas.openxmlformats.org/officeDocument/2006/relationships/image" Target="../media/image105.gif"/><Relationship Id="rId4" Type="http://schemas.openxmlformats.org/officeDocument/2006/relationships/hyperlink" Target="http://www.radikal.ru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5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gif"/><Relationship Id="rId5" Type="http://schemas.openxmlformats.org/officeDocument/2006/relationships/image" Target="../media/image99.gif"/><Relationship Id="rId4" Type="http://schemas.openxmlformats.org/officeDocument/2006/relationships/image" Target="../media/image4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hyperlink" Target="http://animashka.info/" TargetMode="External"/><Relationship Id="rId4" Type="http://schemas.openxmlformats.org/officeDocument/2006/relationships/image" Target="../media/image1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5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image" Target="../media/image119.jpeg"/><Relationship Id="rId7" Type="http://schemas.openxmlformats.org/officeDocument/2006/relationships/image" Target="../media/image21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hyperlink" Target="http://animashka.info/" TargetMode="External"/><Relationship Id="rId4" Type="http://schemas.openxmlformats.org/officeDocument/2006/relationships/image" Target="../media/image22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30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nimashka.info/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gif"/><Relationship Id="rId5" Type="http://schemas.openxmlformats.org/officeDocument/2006/relationships/hyperlink" Target="http://animashka.info/" TargetMode="Externa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www.new-day-lab.ru/_ph/16/11217118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764705"/>
            <a:ext cx="5976664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6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Monotype Corsiva" pitchFamily="66" charset="0"/>
            </a:endParaRPr>
          </a:p>
          <a:p>
            <a:pPr algn="ctr">
              <a:defRPr/>
            </a:pPr>
            <a:r>
              <a:rPr lang="ru-RU" sz="5400" b="1" dirty="0" smtClean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«Новогоднее</a:t>
            </a:r>
          </a:p>
          <a:p>
            <a:pPr algn="ctr">
              <a:defRPr/>
            </a:pPr>
            <a:r>
              <a:rPr lang="ru-RU" sz="5400" b="1" dirty="0" smtClean="0">
                <a:ln w="381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представление»</a:t>
            </a:r>
          </a:p>
          <a:p>
            <a:pPr algn="ctr">
              <a:defRPr/>
            </a:pP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  <p:pic>
        <p:nvPicPr>
          <p:cNvPr id="5" name="Рисунок 4" descr="http://www.coollady.ru/pic/0002/072/2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7" r="-1282" b="17415"/>
          <a:stretch/>
        </p:blipFill>
        <p:spPr bwMode="auto">
          <a:xfrm>
            <a:off x="587642" y="4653136"/>
            <a:ext cx="5832648" cy="198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://mstream.com.ua/images/stories/Santa3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39"/>
          <a:stretch/>
        </p:blipFill>
        <p:spPr bwMode="auto">
          <a:xfrm>
            <a:off x="922967" y="0"/>
            <a:ext cx="7177425" cy="2028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Новый год">
            <a:hlinkClick r:id="rId5" tgtFrame="&quot;_blank&quot;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37" y="3416290"/>
            <a:ext cx="5174057" cy="141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kolyan.net/uploads/forum/images/1261833540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" y="1241376"/>
            <a:ext cx="8964488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:\DCIM\101CANON\IMG_440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43" t="41205" r="39993" b="24096"/>
          <a:stretch/>
        </p:blipFill>
        <p:spPr bwMode="auto">
          <a:xfrm>
            <a:off x="4063961" y="2564904"/>
            <a:ext cx="874478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G:\DCIM\101CANON\IMG_440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58" t="38778" r="16887" b="41807"/>
          <a:stretch/>
        </p:blipFill>
        <p:spPr bwMode="auto">
          <a:xfrm>
            <a:off x="5361140" y="2678088"/>
            <a:ext cx="939052" cy="852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G:\DCIM\101CANON\IMG_440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56" t="32032" r="53882" b="41807"/>
          <a:stretch/>
        </p:blipFill>
        <p:spPr bwMode="auto">
          <a:xfrm>
            <a:off x="2915816" y="2417523"/>
            <a:ext cx="743836" cy="1112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836712"/>
            <a:ext cx="880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Гномики: Байрамов Матвей, Вальков Олег, </a:t>
            </a:r>
            <a:r>
              <a:rPr lang="ru-RU" dirty="0" err="1" smtClean="0"/>
              <a:t>Овечко</a:t>
            </a:r>
            <a:r>
              <a:rPr lang="ru-RU" dirty="0" smtClean="0"/>
              <a:t> Кирилл, Михеев Артем </a:t>
            </a:r>
            <a:endParaRPr lang="ru-RU" dirty="0"/>
          </a:p>
        </p:txBody>
      </p:sp>
      <p:pic>
        <p:nvPicPr>
          <p:cNvPr id="1031" name="Picture 7" descr="http://img1.liveinternet.ru/images/attach/c/2/69/415/69415995_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26508"/>
            <a:ext cx="2469460" cy="312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адя\Desktop\IMG_20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1" r="-3339" b="4300"/>
          <a:stretch/>
        </p:blipFill>
        <p:spPr bwMode="auto">
          <a:xfrm>
            <a:off x="1331640" y="3729406"/>
            <a:ext cx="1090270" cy="1259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Новый год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6105752"/>
            <a:ext cx="6192689" cy="747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99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kolyan.net/uploads/forum/images/1261833540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6" y="1241376"/>
            <a:ext cx="8964488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:\DCIM\101CANON\IMG_4408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5" t="26506" r="79784" b="48915"/>
          <a:stretch/>
        </p:blipFill>
        <p:spPr bwMode="auto">
          <a:xfrm>
            <a:off x="2845648" y="2348880"/>
            <a:ext cx="862255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G:\DCIM\101CANON\IMG_4416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37" t="23374" r="26836" b="54217"/>
          <a:stretch/>
        </p:blipFill>
        <p:spPr bwMode="auto">
          <a:xfrm rot="20941801">
            <a:off x="5384780" y="2360722"/>
            <a:ext cx="925452" cy="1207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G:\DCIM\101CANON\IMG_4416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78" t="34458" r="55716" b="43856"/>
          <a:stretch/>
        </p:blipFill>
        <p:spPr bwMode="auto">
          <a:xfrm>
            <a:off x="4067944" y="2708920"/>
            <a:ext cx="864096" cy="1148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512" y="836712"/>
            <a:ext cx="880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Гномики: </a:t>
            </a:r>
            <a:r>
              <a:rPr lang="ru-RU" dirty="0" err="1" smtClean="0"/>
              <a:t>Дроботов</a:t>
            </a:r>
            <a:r>
              <a:rPr lang="ru-RU" dirty="0" smtClean="0"/>
              <a:t> Иван, Степанов Даниил, </a:t>
            </a:r>
            <a:r>
              <a:rPr lang="ru-RU" dirty="0" err="1" smtClean="0"/>
              <a:t>Аведян</a:t>
            </a:r>
            <a:r>
              <a:rPr lang="ru-RU" dirty="0" smtClean="0"/>
              <a:t> </a:t>
            </a:r>
            <a:r>
              <a:rPr lang="ru-RU" dirty="0" err="1" smtClean="0"/>
              <a:t>Евстафий</a:t>
            </a:r>
            <a:endParaRPr lang="ru-RU" dirty="0"/>
          </a:p>
        </p:txBody>
      </p:sp>
      <p:pic>
        <p:nvPicPr>
          <p:cNvPr id="7" name="Рисунок 6" descr="http://www.mudmagic.com/codes/download/style/orn.g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-171400"/>
            <a:ext cx="6480719" cy="1192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Новый год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07" y="6110156"/>
            <a:ext cx="6912768" cy="7478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3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at21.privet.ru/lr/0c323263c7b5f2894a3cdf6877d7e4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" y="0"/>
            <a:ext cx="9144000" cy="683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cs14102.vk.me/c313629/v313629221/20f5/8eGL_6lQXf4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7" t="8685" r="61589" b="41190"/>
          <a:stretch/>
        </p:blipFill>
        <p:spPr bwMode="auto">
          <a:xfrm>
            <a:off x="988781" y="869017"/>
            <a:ext cx="3528392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65237" y="1340768"/>
            <a:ext cx="42552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«Кощей</a:t>
            </a:r>
          </a:p>
          <a:p>
            <a:pPr algn="ctr"/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Бессмертный»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Ксения 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Горшкова</a:t>
            </a:r>
          </a:p>
          <a:p>
            <a:pPr algn="ctr"/>
            <a:r>
              <a:rPr lang="ru-RU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(9 класс)</a:t>
            </a:r>
            <a:endParaRPr lang="ru-RU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Рисунок 6" descr="http://www.kafelplitka.ru/images/stories/fruit/sneg4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" y="379278"/>
            <a:ext cx="1440160" cy="301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kafelplitka.ru/images/stories/fruit/sneg4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5" y="3396636"/>
            <a:ext cx="1440160" cy="30173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16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img0.liveinternet.ru/images/attach/c/4/82/198/82198786_large_6199950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7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Надя\Desktop\IMG_2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963"/>
            <a:ext cx="170766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://www.internationaltoys.com/pictures/20103_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48680"/>
            <a:ext cx="5256584" cy="5256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C:\Users\Надя\Desktop\IMG_449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31" b="18167"/>
          <a:stretch/>
        </p:blipFill>
        <p:spPr bwMode="auto">
          <a:xfrm rot="480215">
            <a:off x="6710927" y="1651048"/>
            <a:ext cx="1409884" cy="15258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Новый год">
            <a:hlinkClick r:id="rId6" tgtFrame="&quot;_blank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756392" y="3004153"/>
            <a:ext cx="6447871" cy="5760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139952" y="2439073"/>
            <a:ext cx="3659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n w="2857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</a:t>
            </a:r>
            <a:endParaRPr lang="ru-RU" sz="4400" b="1" dirty="0">
              <a:ln w="2857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051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www.wallchan.com/images/mediums/6235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0"/>
            <a:ext cx="9144000" cy="684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:\DCIM\101CANON\IMG_42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8" t="29521" r="34363" b="21388"/>
          <a:stretch/>
        </p:blipFill>
        <p:spPr bwMode="auto">
          <a:xfrm rot="16200000">
            <a:off x="-180528" y="1200115"/>
            <a:ext cx="4896546" cy="3744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954" y="980728"/>
            <a:ext cx="475252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В роли главной злодейки – «Бабы-Яги»:  </a:t>
            </a:r>
          </a:p>
          <a:p>
            <a:pPr algn="ctr"/>
            <a:r>
              <a:rPr lang="ru-RU" sz="4000" b="1" u="sng" dirty="0" smtClean="0">
                <a:latin typeface="+mj-lt"/>
              </a:rPr>
              <a:t>Виолетта </a:t>
            </a:r>
          </a:p>
          <a:p>
            <a:pPr algn="ctr"/>
            <a:r>
              <a:rPr lang="ru-RU" sz="4000" b="1" u="sng" dirty="0" err="1" smtClean="0">
                <a:latin typeface="+mj-lt"/>
              </a:rPr>
              <a:t>Грамматикопуло</a:t>
            </a:r>
            <a:endParaRPr lang="ru-RU" sz="4000" b="1" u="sng" dirty="0" smtClean="0">
              <a:latin typeface="+mj-lt"/>
            </a:endParaRPr>
          </a:p>
          <a:p>
            <a:pPr algn="ctr"/>
            <a:r>
              <a:rPr lang="ru-RU" sz="3200" b="1" dirty="0" smtClean="0">
                <a:ln w="12700">
                  <a:solidFill>
                    <a:schemeClr val="tx1"/>
                  </a:solidFill>
                </a:ln>
                <a:solidFill>
                  <a:srgbClr val="FFFF00"/>
                </a:solidFill>
                <a:latin typeface="+mj-lt"/>
              </a:rPr>
              <a:t>(9 класс)</a:t>
            </a:r>
            <a:endParaRPr lang="ru-RU" sz="3200" b="1" dirty="0">
              <a:ln w="12700">
                <a:solidFill>
                  <a:schemeClr val="tx1"/>
                </a:solidFill>
              </a:ln>
              <a:solidFill>
                <a:srgbClr val="FFFF00"/>
              </a:solidFill>
              <a:latin typeface="+mj-lt"/>
            </a:endParaRPr>
          </a:p>
        </p:txBody>
      </p:sp>
      <p:pic>
        <p:nvPicPr>
          <p:cNvPr id="8" name="Рисунок 7" descr="http://palladium.hotmail.ru/Content/IMAGES/Art/Snowers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4104456" cy="2942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56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rtreiki.com/_fr/29/4751602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6" y="27657"/>
            <a:ext cx="92880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 descr="http://img89.imageshack.us/img89/3228/10gx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5104"/>
            <a:ext cx="1745479" cy="22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mg89.imageshack.us/img89/3228/10gx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66426" y="4221088"/>
            <a:ext cx="1593187" cy="24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G:\DCIM\101CANON\IMG_450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3" t="65060" r="36303" b="15422"/>
          <a:stretch/>
        </p:blipFill>
        <p:spPr bwMode="auto">
          <a:xfrm rot="16200000">
            <a:off x="4840398" y="4769838"/>
            <a:ext cx="846711" cy="7920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G:\DCIM\101CANON\IMG_4452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 t="59551" r="72202" b="35109"/>
          <a:stretch/>
        </p:blipFill>
        <p:spPr bwMode="auto">
          <a:xfrm>
            <a:off x="3419872" y="4655059"/>
            <a:ext cx="869057" cy="783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51720" y="249376"/>
            <a:ext cx="55446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Роли </a:t>
            </a:r>
            <a:r>
              <a:rPr lang="ru-RU" b="1" dirty="0" smtClean="0">
                <a:solidFill>
                  <a:srgbClr val="7030A0"/>
                </a:solidFill>
              </a:rPr>
              <a:t>«маленьких зайчиков » </a:t>
            </a:r>
            <a:r>
              <a:rPr lang="ru-RU" sz="2400" b="1" dirty="0" smtClean="0">
                <a:solidFill>
                  <a:srgbClr val="7030A0"/>
                </a:solidFill>
              </a:rPr>
              <a:t>исполняют:</a:t>
            </a:r>
            <a:r>
              <a:rPr lang="ru-RU" sz="2800" b="1" dirty="0" smtClean="0">
                <a:solidFill>
                  <a:srgbClr val="7030A0"/>
                </a:solidFill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</a:rPr>
              <a:t>Лозновенко</a:t>
            </a:r>
            <a:r>
              <a:rPr lang="ru-RU" sz="2800" b="1" dirty="0" smtClean="0">
                <a:solidFill>
                  <a:srgbClr val="7030A0"/>
                </a:solidFill>
              </a:rPr>
              <a:t> Даша   </a:t>
            </a:r>
            <a:r>
              <a:rPr lang="ru-RU" sz="1400" b="1" dirty="0" smtClean="0">
                <a:solidFill>
                  <a:srgbClr val="7030A0"/>
                </a:solidFill>
              </a:rPr>
              <a:t>(1 класс)                                                                                                          </a:t>
            </a:r>
            <a:r>
              <a:rPr lang="ru-RU" sz="2800" b="1" dirty="0" smtClean="0">
                <a:solidFill>
                  <a:srgbClr val="7030A0"/>
                </a:solidFill>
              </a:rPr>
              <a:t>и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</a:rPr>
              <a:t>Залевский</a:t>
            </a:r>
            <a:r>
              <a:rPr lang="ru-RU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</a:rPr>
              <a:t>Паша                        </a:t>
            </a:r>
            <a:r>
              <a:rPr lang="ru-RU" sz="1600" b="1" dirty="0" smtClean="0">
                <a:solidFill>
                  <a:srgbClr val="7030A0"/>
                </a:solidFill>
              </a:rPr>
              <a:t>(2 </a:t>
            </a:r>
            <a:r>
              <a:rPr lang="ru-RU" sz="1600" b="1" dirty="0">
                <a:solidFill>
                  <a:srgbClr val="7030A0"/>
                </a:solidFill>
              </a:rPr>
              <a:t>класс) </a:t>
            </a:r>
            <a:endParaRPr lang="ru-RU" sz="1600" b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rtreiki.com/_fr/29/4751602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6" y="0"/>
            <a:ext cx="928801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stat16.privet.ru/lr/0a34be6c8c2c864d7fe6b84fa30d8b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2901297"/>
            <a:ext cx="1827974" cy="389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stat16.privet.ru/lr/0a34be6c8c2c864d7fe6b84fa30d8b1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984" y="2780928"/>
            <a:ext cx="1656184" cy="4017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G:\DCIM\101CANON\IMG_4410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01" t="16868" r="41437" b="65501"/>
          <a:stretch/>
        </p:blipFill>
        <p:spPr bwMode="auto">
          <a:xfrm>
            <a:off x="4907332" y="3573976"/>
            <a:ext cx="837823" cy="1395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G:\DCIM\101CANON\IMG_4369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75" t="40000" r="61011" b="37831"/>
          <a:stretch/>
        </p:blipFill>
        <p:spPr bwMode="auto">
          <a:xfrm rot="5400000">
            <a:off x="2558826" y="3714944"/>
            <a:ext cx="1274029" cy="992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249376"/>
            <a:ext cx="806489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Роли </a:t>
            </a:r>
            <a:r>
              <a:rPr lang="ru-RU" sz="4800" b="1" dirty="0" smtClean="0">
                <a:solidFill>
                  <a:srgbClr val="7030A0"/>
                </a:solidFill>
              </a:rPr>
              <a:t>«гигантских зайцев» </a:t>
            </a:r>
            <a:r>
              <a:rPr lang="ru-RU" sz="2400" b="1" dirty="0" smtClean="0">
                <a:solidFill>
                  <a:srgbClr val="7030A0"/>
                </a:solidFill>
              </a:rPr>
              <a:t>исполняют:</a:t>
            </a:r>
            <a:r>
              <a:rPr lang="ru-RU" sz="2800" b="1" dirty="0" smtClean="0">
                <a:solidFill>
                  <a:srgbClr val="7030A0"/>
                </a:solidFill>
              </a:rPr>
              <a:t> Юрий Киселев и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Александр </a:t>
            </a:r>
            <a:r>
              <a:rPr lang="ru-RU" sz="2800" b="1" dirty="0" err="1" smtClean="0">
                <a:solidFill>
                  <a:srgbClr val="7030A0"/>
                </a:solidFill>
              </a:rPr>
              <a:t>Цукарев</a:t>
            </a:r>
            <a:r>
              <a:rPr lang="ru-RU" sz="2800" b="1" dirty="0" smtClean="0">
                <a:solidFill>
                  <a:srgbClr val="7030A0"/>
                </a:solidFill>
              </a:rPr>
              <a:t>                                                                  </a:t>
            </a:r>
            <a:r>
              <a:rPr lang="ru-RU" sz="2000" b="1" dirty="0" smtClean="0">
                <a:solidFill>
                  <a:srgbClr val="7030A0"/>
                </a:solidFill>
              </a:rPr>
              <a:t>(9 класс)</a:t>
            </a:r>
          </a:p>
        </p:txBody>
      </p:sp>
    </p:spTree>
    <p:extLst>
      <p:ext uri="{BB962C8B-B14F-4D97-AF65-F5344CB8AC3E}">
        <p14:creationId xmlns:p14="http://schemas.microsoft.com/office/powerpoint/2010/main" val="26935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artreiki.com/_fr/29/4751602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6776"/>
            <a:ext cx="9252520" cy="698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Надя\Desktop\ФОТ НОВЫЙ ГОД 14\IMG_439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3" b="35462"/>
          <a:stretch/>
        </p:blipFill>
        <p:spPr bwMode="auto">
          <a:xfrm rot="390667">
            <a:off x="1350506" y="4136764"/>
            <a:ext cx="1112441" cy="1048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Надя\Desktop\ФОТ НОВЫЙ ГОД 14\IMG_439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6" r="28171"/>
          <a:stretch/>
        </p:blipFill>
        <p:spPr bwMode="auto">
          <a:xfrm>
            <a:off x="2987825" y="2996952"/>
            <a:ext cx="1529915" cy="3636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s49.radikal.ru/i124/0812/ac/95a4017e9b00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716" y="2708920"/>
            <a:ext cx="2227532" cy="41297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3923928" y="1052736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</a:rPr>
              <a:t>Нравлюсь ли я тебе, милая, нравлюсь ли тебе, красавица?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6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tat21.privet.ru/lr/0c323263c7b5f2894a3cdf6877d7e4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" y="0"/>
            <a:ext cx="9144000" cy="683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 descr="http://incity.az/images/cms/data/mc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8" y="764704"/>
            <a:ext cx="4104456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Надя\Desktop\ФОТ НОВЫЙ ГОД 14\IMG_4356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126" t="45961" r="87837" b="29796"/>
          <a:stretch/>
        </p:blipFill>
        <p:spPr bwMode="auto">
          <a:xfrm rot="1755945">
            <a:off x="1639916" y="1411757"/>
            <a:ext cx="1256350" cy="1589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Надя\Desktop\ФОТ НОВЫЙ ГОД 14\IMG_4356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77" t="43687" r="55230" b="38688"/>
          <a:stretch/>
        </p:blipFill>
        <p:spPr bwMode="auto">
          <a:xfrm rot="21222754">
            <a:off x="2501777" y="1415162"/>
            <a:ext cx="1161535" cy="1707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5904" y="1356694"/>
            <a:ext cx="41605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ln w="9525"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Диджеи</a:t>
            </a:r>
            <a:r>
              <a:rPr lang="ru-RU" sz="3600" b="1" dirty="0" smtClean="0">
                <a:ln w="9525"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-звукооператоры:</a:t>
            </a:r>
          </a:p>
          <a:p>
            <a:pPr algn="ctr"/>
            <a:endParaRPr lang="ru-RU" sz="3600" b="1" dirty="0">
              <a:ln w="9525"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  <a:p>
            <a:pPr algn="ctr"/>
            <a:r>
              <a:rPr lang="ru-RU" sz="2800" b="1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3200" b="1" dirty="0" err="1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Дедерер</a:t>
            </a:r>
            <a:r>
              <a:rPr lang="ru-RU" sz="3200" b="1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Владислав </a:t>
            </a:r>
          </a:p>
          <a:p>
            <a:pPr algn="ctr"/>
            <a:r>
              <a:rPr lang="ru-RU" sz="3200" b="1" dirty="0">
                <a:ln w="9525"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и</a:t>
            </a:r>
            <a:r>
              <a:rPr lang="ru-RU" sz="3200" b="1" dirty="0" smtClean="0">
                <a:ln w="9525"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ru-RU" sz="3200" b="1" dirty="0" smtClean="0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Соколов Иван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(9 класс)</a:t>
            </a:r>
            <a:endParaRPr lang="ru-RU" sz="2800" b="1" dirty="0">
              <a:ln w="9525"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5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rt-name.ru/Glamik/pix_fon_komn/7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" y="31898"/>
            <a:ext cx="9036496" cy="68261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9512" y="4869160"/>
            <a:ext cx="820891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тем временем пока ребята готовили спектакль, приближался </a:t>
            </a:r>
            <a:r>
              <a:rPr lang="ru-RU" sz="4400" b="1" dirty="0" smtClean="0">
                <a:ln w="18415" cmpd="sng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НОВЫЙ ГОД!</a:t>
            </a:r>
            <a:endParaRPr lang="ru-RU" sz="4400" b="1" dirty="0">
              <a:ln w="18415" cmpd="sng">
                <a:solidFill>
                  <a:srgbClr val="0070C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069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img0.liveinternet.ru/images/attach/c/2/67/649/67649700_1291906068_bluenewyearwp128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16" y="0"/>
            <a:ext cx="92020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275856" y="901738"/>
            <a:ext cx="556903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onotype Corsiva" pitchFamily="66" charset="0"/>
              </a:rPr>
              <a:t>Внимание! Внимание!</a:t>
            </a:r>
          </a:p>
          <a:p>
            <a:pPr algn="ctr"/>
            <a:r>
              <a:rPr lang="ru-RU" sz="32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latin typeface="+mj-lt"/>
              </a:rPr>
              <a:t>Спешите увидеть!</a:t>
            </a:r>
          </a:p>
          <a:p>
            <a:pPr algn="ctr"/>
            <a:r>
              <a:rPr lang="ru-RU" sz="6600" b="1" dirty="0" smtClean="0">
                <a:ln w="19050">
                  <a:solidFill>
                    <a:srgbClr val="FFFFCC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 </a:t>
            </a:r>
            <a:r>
              <a:rPr lang="ru-RU" sz="6600" b="1" u="sng" dirty="0" smtClean="0">
                <a:ln w="28575" cmpd="sng">
                  <a:solidFill>
                    <a:schemeClr val="bg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«Новогоднее  представление!»</a:t>
            </a:r>
          </a:p>
          <a:p>
            <a:pPr algn="ctr"/>
            <a:r>
              <a:rPr lang="ru-RU" sz="3600" b="1" u="sng" dirty="0" smtClean="0">
                <a:solidFill>
                  <a:srgbClr val="FF0000"/>
                </a:solidFill>
                <a:latin typeface="Monotype Corsiva" pitchFamily="66" charset="0"/>
              </a:rPr>
              <a:t>26 декабря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Концертный зал  </a:t>
            </a:r>
            <a:r>
              <a:rPr lang="ru-RU" sz="3200" b="1" dirty="0" err="1" smtClean="0">
                <a:solidFill>
                  <a:srgbClr val="FF0000"/>
                </a:solidFill>
                <a:latin typeface="Monotype Corsiva" pitchFamily="66" charset="0"/>
              </a:rPr>
              <a:t>Ди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</a:rPr>
              <a:t>-Луча.</a:t>
            </a:r>
          </a:p>
          <a:p>
            <a:pPr algn="ctr"/>
            <a:r>
              <a:rPr lang="ru-RU" sz="3200" b="1" u="sng" dirty="0" smtClean="0">
                <a:solidFill>
                  <a:schemeClr val="accent5">
                    <a:lumMod val="50000"/>
                  </a:schemeClr>
                </a:solidFill>
                <a:latin typeface="Monotype Corsiva" pitchFamily="66" charset="0"/>
              </a:rPr>
              <a:t>Начало 12-00.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Рисунок 3" descr="Новый год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1"/>
            <a:ext cx="8844892" cy="100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Новый год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76" y="-171400"/>
            <a:ext cx="8064896" cy="1296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65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ostyskakcrl.net.ua/images/3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G:\DCIM\101CANON\IMG_4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13" y="1150740"/>
            <a:ext cx="7320706" cy="4874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5526" y="1349479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4800" b="1" dirty="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Шли уроки 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6" name="Рисунок 5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764703"/>
            <a:ext cx="1492038" cy="327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87815"/>
            <a:ext cx="1492038" cy="3273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30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ostyskakcrl.net.ua/images/3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:\DCIM\101CANON\IMG_43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196752"/>
            <a:ext cx="6912768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47664" y="1196752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Готовились домашние задания, 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1492038" cy="327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47839"/>
            <a:ext cx="1492038" cy="3273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4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ostyskakcrl.net.ua/images/3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:\DCIM\101CANON\IMG_4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396694" cy="4924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2875" y="1195011"/>
            <a:ext cx="77796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может не </a:t>
            </a:r>
            <a:r>
              <a:rPr lang="ru-RU" sz="4800" b="1" dirty="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готовились</a:t>
            </a:r>
            <a:r>
              <a:rPr lang="ru-RU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</a:t>
            </a:r>
            <a:endParaRPr lang="ru-RU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37" y="389423"/>
            <a:ext cx="1492038" cy="327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907" y="3662592"/>
            <a:ext cx="1492038" cy="3273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61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mostyskakcrl.net.ua/images/3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5" y="57802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G:\DCIM\101CANON\IMG_43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55" y="1425843"/>
            <a:ext cx="7549221" cy="5026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92038" y="1159724"/>
            <a:ext cx="717517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Решали </a:t>
            </a:r>
            <a:r>
              <a:rPr lang="ru-RU" sz="5400" b="1" dirty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геометрию, </a:t>
            </a:r>
            <a:endParaRPr lang="ru-RU" sz="5400" b="1" dirty="0" smtClean="0">
              <a:ln w="952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5400" b="1" dirty="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 может алгебру</a:t>
            </a:r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…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206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Рисунок 4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509"/>
            <a:ext cx="1492038" cy="327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37" y="3717032"/>
            <a:ext cx="1492038" cy="3273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7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opoboi.com/pic/201308/1280x800/topoboi.com-903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G:\DCIM\101CANON\IMG_43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0" y="1088740"/>
            <a:ext cx="7192114" cy="4788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0399" y="1088740"/>
            <a:ext cx="74731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Поздравляли учителей </a:t>
            </a:r>
          </a:p>
        </p:txBody>
      </p:sp>
    </p:spTree>
    <p:extLst>
      <p:ext uri="{BB962C8B-B14F-4D97-AF65-F5344CB8AC3E}">
        <p14:creationId xmlns:p14="http://schemas.microsoft.com/office/powerpoint/2010/main" val="4343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opoboi.com/pic/201308/1280x800/topoboi.com-903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5258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:\DCIM\101CANON\IMG_43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64704"/>
            <a:ext cx="6984776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15716" y="1124744"/>
            <a:ext cx="51125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</a:t>
            </a:r>
            <a:r>
              <a:rPr lang="ru-RU" sz="6600" b="1" dirty="0" smtClean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они нас</a:t>
            </a:r>
          </a:p>
        </p:txBody>
      </p:sp>
    </p:spTree>
    <p:extLst>
      <p:ext uri="{BB962C8B-B14F-4D97-AF65-F5344CB8AC3E}">
        <p14:creationId xmlns:p14="http://schemas.microsoft.com/office/powerpoint/2010/main" val="122297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opoboi.com/pic/201308/1280x800/topoboi.com-903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" y="18864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:\DCIM\101CANON\IMG_436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21055"/>
            <a:ext cx="4320480" cy="2984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G:\DCIM\101CANON\IMG_436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2337" y="2084394"/>
            <a:ext cx="4689236" cy="3490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55576" y="1300116"/>
            <a:ext cx="69127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наступающим </a:t>
            </a:r>
          </a:p>
        </p:txBody>
      </p:sp>
    </p:spTree>
    <p:extLst>
      <p:ext uri="{BB962C8B-B14F-4D97-AF65-F5344CB8AC3E}">
        <p14:creationId xmlns:p14="http://schemas.microsoft.com/office/powerpoint/2010/main" val="51505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topoboi.com/pic/201308/1280x800/topoboi.com-903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:\DCIM\101CANON\IMG_4368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62473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6208" y="683"/>
            <a:ext cx="9095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</a:t>
            </a:r>
            <a:r>
              <a:rPr lang="ru-RU" sz="8000" b="1" dirty="0" smtClean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</a:t>
            </a:r>
            <a:r>
              <a:rPr lang="ru-RU" sz="6000" b="1" dirty="0" smtClean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ОВЫМ </a:t>
            </a:r>
          </a:p>
          <a:p>
            <a:pPr algn="ctr"/>
            <a:r>
              <a:rPr lang="ru-RU" sz="9600" b="1" dirty="0" smtClean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2014</a:t>
            </a:r>
            <a:r>
              <a:rPr lang="ru-RU" sz="6000" b="1" dirty="0" smtClean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ГОДОМ!!!</a:t>
            </a:r>
          </a:p>
        </p:txBody>
      </p:sp>
    </p:spTree>
    <p:extLst>
      <p:ext uri="{BB962C8B-B14F-4D97-AF65-F5344CB8AC3E}">
        <p14:creationId xmlns:p14="http://schemas.microsoft.com/office/powerpoint/2010/main" val="1510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tat21.privet.ru/lr/0c323263c7b5f2894a3cdf6877d7e4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2" y="0"/>
            <a:ext cx="92520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http://videofoto.ucoz.net/_ld/220/5179988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9" t="20549" r="18793" b="24344"/>
          <a:stretch/>
        </p:blipFill>
        <p:spPr bwMode="auto">
          <a:xfrm>
            <a:off x="2026668" y="1226882"/>
            <a:ext cx="4824536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file.mobilmusic.ru/9f/cf/04/738954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34680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savepic.ru/3675081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03282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овый год">
            <a:hlinkClick r:id="rId6" tgtFrame="&quot;_blank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68" y="-30732"/>
            <a:ext cx="4921596" cy="15155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908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020.radikal.ru/i713/1301/a7/90e9eb36d34f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036496" cy="645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8" name="Picture 2" descr="C:\Users\Надя\Desktop\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2" r="31958" b="57620"/>
          <a:stretch/>
        </p:blipFill>
        <p:spPr bwMode="auto">
          <a:xfrm rot="1429370">
            <a:off x="7430376" y="878747"/>
            <a:ext cx="712150" cy="936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04048" y="3761422"/>
            <a:ext cx="35283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Скоро, скоро</a:t>
            </a:r>
          </a:p>
          <a:p>
            <a:pPr algn="ctr"/>
            <a:r>
              <a:rPr lang="ru-RU" sz="4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Дед </a:t>
            </a:r>
            <a:r>
              <a:rPr lang="ru-RU" sz="40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Мороз </a:t>
            </a:r>
            <a:endParaRPr lang="ru-RU" sz="4000" b="1" dirty="0" smtClean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4000" b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придёт</a:t>
            </a:r>
            <a:r>
              <a:rPr lang="ru-RU" sz="4000" b="1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dirty="0"/>
              <a:t>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1600" y="2348880"/>
            <a:ext cx="5796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</a:rPr>
              <a:t>Приближался НОВЫЙ ГОД! </a:t>
            </a:r>
            <a:endParaRPr lang="ru-RU" sz="3200" b="1" dirty="0">
              <a:ln w="6350">
                <a:solidFill>
                  <a:schemeClr val="tx1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6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g0.liveinternet.ru/images/attach/b/3/51/191/51191576_79074ff1d659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Новый год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42"/>
            <a:ext cx="8568952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Надя\Desktop\IMG_202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1"/>
          <a:stretch/>
        </p:blipFill>
        <p:spPr bwMode="auto">
          <a:xfrm rot="792634" flipH="1">
            <a:off x="4927493" y="1023705"/>
            <a:ext cx="1790444" cy="2608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дя\Desktop\IMG_2032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9091" flipH="1">
            <a:off x="1999184" y="1054827"/>
            <a:ext cx="1950840" cy="2608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i049.radikal.ru/1212/8e/f8729c3197e0.gif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0" y="1702157"/>
            <a:ext cx="2012435" cy="27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1285.photobucket.com/albums/a588/Arawn84/Finished%20Works/Animated_Xmas-tree-animation_zps6a21f589.gif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534" y="1772816"/>
            <a:ext cx="2544466" cy="26791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124743" y="4109944"/>
            <a:ext cx="7056784" cy="169277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Продюссеры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: </a:t>
            </a:r>
          </a:p>
          <a:p>
            <a:pPr algn="ctr"/>
            <a:r>
              <a:rPr lang="ru-RU" sz="3200" b="1" dirty="0" err="1" smtClean="0">
                <a:ln w="28575">
                  <a:solidFill>
                    <a:srgbClr val="FFFFFF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Галциди</a:t>
            </a:r>
            <a:r>
              <a:rPr lang="ru-RU" sz="3200" b="1" dirty="0" smtClean="0">
                <a:ln w="28575">
                  <a:solidFill>
                    <a:srgbClr val="FFFFFF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 Ирина </a:t>
            </a:r>
            <a:r>
              <a:rPr lang="ru-RU" sz="3200" b="1" dirty="0">
                <a:ln w="28575">
                  <a:solidFill>
                    <a:srgbClr val="FFFFFF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Н</a:t>
            </a:r>
            <a:r>
              <a:rPr lang="ru-RU" sz="3200" b="1" dirty="0" smtClean="0">
                <a:ln w="28575">
                  <a:solidFill>
                    <a:srgbClr val="FFFFFF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иколаевна,</a:t>
            </a:r>
          </a:p>
          <a:p>
            <a:pPr algn="ctr"/>
            <a:r>
              <a:rPr lang="ru-RU" sz="3200" b="1" dirty="0" smtClean="0">
                <a:ln w="28575">
                  <a:solidFill>
                    <a:srgbClr val="FFFFFF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Times New Roman" pitchFamily="18" charset="0"/>
              </a:rPr>
              <a:t>Пономарева Ирина Григорьевна</a:t>
            </a:r>
            <a:endParaRPr lang="ru-RU" sz="3200" b="1" dirty="0">
              <a:ln w="28575">
                <a:solidFill>
                  <a:srgbClr val="FFFFFF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9" name="Рисунок 8" descr="Новый год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802715"/>
            <a:ext cx="8568952" cy="7946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7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filebuzz.com/software_screenshot/full/264494-Desktop_Magic_Tre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2972250"/>
            <a:ext cx="3312368" cy="383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xn--b1aafqdtlerng.xn--p1ai/image/elkatest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" y="-32606"/>
            <a:ext cx="9144000" cy="684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3" name="Picture 1" descr="C:\Users\Надя\Desktop\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2471" r="28823" b="50000"/>
          <a:stretch/>
        </p:blipFill>
        <p:spPr bwMode="auto">
          <a:xfrm>
            <a:off x="2483768" y="3284984"/>
            <a:ext cx="880412" cy="11492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2040" y="1033674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всем </a:t>
            </a:r>
          </a:p>
          <a:p>
            <a:pPr algn="ctr"/>
            <a:r>
              <a:rPr lang="ru-RU" sz="4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подарки </a:t>
            </a:r>
          </a:p>
          <a:p>
            <a:pPr algn="ctr"/>
            <a:r>
              <a:rPr lang="ru-RU" sz="4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</a:t>
            </a:r>
            <a:r>
              <a:rPr lang="ru-RU" sz="4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ринесет!</a:t>
            </a:r>
            <a:endParaRPr lang="ru-RU" sz="4800" dirty="0">
              <a:ln w="18415" cmpd="sng">
                <a:solidFill>
                  <a:srgbClr val="FFFF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5968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miranimashek.com/_ph/562/2/448735072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320" y="0"/>
            <a:ext cx="927730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Надя\Desktop\ФОТ НОВЫЙ ГОД 14\IMG_44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19" r="25527" b="72757"/>
          <a:stretch/>
        </p:blipFill>
        <p:spPr bwMode="auto">
          <a:xfrm>
            <a:off x="5796136" y="3689268"/>
            <a:ext cx="1193321" cy="1266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7744" y="332656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Это что за </a:t>
            </a:r>
            <a:r>
              <a:rPr lang="ru-RU" sz="3200" b="1" dirty="0" smtClean="0">
                <a:solidFill>
                  <a:srgbClr val="FF0000"/>
                </a:solidFill>
              </a:rPr>
              <a:t>девочка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лихо в санках </a:t>
            </a:r>
            <a:r>
              <a:rPr lang="ru-RU" sz="3200" b="1" dirty="0" smtClean="0">
                <a:solidFill>
                  <a:srgbClr val="FF0000"/>
                </a:solidFill>
              </a:rPr>
              <a:t>мчится?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g10.proshkolu.ru/content/media/pic/std/4000000/3706000/3705244-278f8923a4d3b0d7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" y="-243325"/>
            <a:ext cx="9118082" cy="7101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http://colnyshko.ru/images/big/ec6a7339ddea55866af91816bd235709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284984"/>
            <a:ext cx="7128792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Users\Надя\Desktop\ФОТ НОВЫЙ ГОД 14\IMG_449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8" r="13632" b="17957"/>
          <a:stretch/>
        </p:blipFill>
        <p:spPr bwMode="auto">
          <a:xfrm rot="1226538" flipH="1">
            <a:off x="2835265" y="3062664"/>
            <a:ext cx="1036542" cy="13750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40052" y="198836"/>
            <a:ext cx="33066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Где ж она </a:t>
            </a:r>
            <a:r>
              <a:rPr lang="ru-RU" sz="3600" b="1" dirty="0" smtClean="0">
                <a:solidFill>
                  <a:srgbClr val="FF0000"/>
                </a:solidFill>
              </a:rPr>
              <a:t>так править </a:t>
            </a:r>
            <a:r>
              <a:rPr lang="ru-RU" sz="3600" b="1" dirty="0">
                <a:solidFill>
                  <a:srgbClr val="FF0000"/>
                </a:solidFill>
              </a:rPr>
              <a:t>могла </a:t>
            </a:r>
            <a:endParaRPr lang="ru-RU" sz="36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научиться</a:t>
            </a:r>
            <a:r>
              <a:rPr lang="ru-RU" sz="3600" b="1" dirty="0">
                <a:solidFill>
                  <a:srgbClr val="FF0000"/>
                </a:solidFill>
              </a:rPr>
              <a:t>?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442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at21.privet.ru/lr/0c323263c7b5f2894a3cdf6877d7e4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2" y="0"/>
            <a:ext cx="92520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Надя\Desktop\IMG_18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65" y="1513093"/>
            <a:ext cx="6779011" cy="508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692696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Встречаем, встречаем бессменного хозяина Северного полюса, самого настоящего из всех сказочных – Деда Мороза!</a:t>
            </a:r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70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tat21.privet.ru/lr/0c323263c7b5f2894a3cdf6877d7e40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2" y="0"/>
            <a:ext cx="92520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E:\2013\новый год ДиЛуч 2013\IMG_18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779879" cy="5834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35896" y="1268760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«А Дед Мороз исчез! Снегурочка помоги найти его!»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5" name="Рисунок 4" descr="http://www.kafelplitka.ru/images/stories/fruit/sneg4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2" y="3553299"/>
            <a:ext cx="1492038" cy="3273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www.kafelplitka.ru/images/stories/fruit/sneg4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62" y="548680"/>
            <a:ext cx="1492038" cy="3273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76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tat21.privet.ru/lr/0c323263c7b5f2894a3cdf6877d7e4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2" y="0"/>
            <a:ext cx="92520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E:\2013\новый год ДиЛуч 2013\IMG_189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84"/>
          <a:stretch/>
        </p:blipFill>
        <p:spPr bwMode="auto">
          <a:xfrm>
            <a:off x="539685" y="1196752"/>
            <a:ext cx="8118977" cy="5046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4868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Пригласила Снегурочка снежинок на помощь: собраться, одеться…</a:t>
            </a:r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0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tat21.privet.ru/lr/0c323263c7b5f2894a3cdf6877d7e4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2" y="0"/>
            <a:ext cx="92520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Надя\Desktop\IMG_1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1" y="1412776"/>
            <a:ext cx="8776045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1538" y="428604"/>
            <a:ext cx="7028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закружили </a:t>
            </a:r>
            <a:r>
              <a:rPr lang="ru-RU" b="1" dirty="0" smtClean="0">
                <a:solidFill>
                  <a:srgbClr val="FFFFFF"/>
                </a:solidFill>
              </a:rPr>
              <a:t>снежинки…</a:t>
            </a:r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7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tat21.privet.ru/lr/0c323263c7b5f2894a3cdf6877d7e4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2" y="0"/>
            <a:ext cx="92520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Надя\Desktop\IMG_1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58475"/>
            <a:ext cx="5688632" cy="6341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44208" y="1124744"/>
            <a:ext cx="1584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Позвала Снегурочка зайчишек. Дала им портрет Дедушки и отправила их в лес.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5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stat21.privet.ru/lr/0c323263c7b5f2894a3cdf6877d7e4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2" y="0"/>
            <a:ext cx="92520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C:\Users\Надя\Desktop\IMG_1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0648"/>
            <a:ext cx="6097776" cy="6339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980728"/>
            <a:ext cx="20162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Поскакали зайки в лес, встретили Деда Мороза, да только не поверили, что он настоящий. Это был Кощей Бессмертный… </a:t>
            </a:r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7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www.elitex.ru/news/2007-2008/images/NG_10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569"/>
            <a:ext cx="9177830" cy="6811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http://img11.nnm.ru/c/c/5/b/3/f97759e4740f4dbbbfb4b900722_prev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8960"/>
            <a:ext cx="2700808" cy="2051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http://900igr.net/datai/matematika/Urok-po-teme-Skorost/0009-016-Urok-po-teme-Skoros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84555"/>
            <a:ext cx="3240360" cy="333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Надя\Desktop\IMG_43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1"/>
          <a:stretch/>
        </p:blipFill>
        <p:spPr bwMode="auto">
          <a:xfrm rot="20122152">
            <a:off x="5995526" y="2301613"/>
            <a:ext cx="698684" cy="762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55776" y="571480"/>
            <a:ext cx="3168352" cy="4236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</a:rPr>
              <a:t>А тем временем Кощей, украв Деда Мороза, спешит в свой замок.</a:t>
            </a:r>
            <a:endParaRPr lang="ru-RU" sz="3600" b="1" dirty="0" smtClean="0">
              <a:ln>
                <a:solidFill>
                  <a:srgbClr val="002060"/>
                </a:solidFill>
              </a:ln>
              <a:solidFill>
                <a:srgbClr val="FFFFFF"/>
              </a:solidFill>
            </a:endParaRPr>
          </a:p>
          <a:p>
            <a:pPr algn="ctr"/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</a:rPr>
              <a:t>У </a:t>
            </a:r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</a:rPr>
              <a:t>Кощея в государстве</a:t>
            </a:r>
            <a:b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</a:rPr>
            </a:br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</a:rPr>
              <a:t>Он </a:t>
            </a:r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</a:rPr>
              <a:t>не один </a:t>
            </a:r>
            <a:r>
              <a:rPr lang="ru-RU" sz="3600" b="1" dirty="0">
                <a:ln>
                  <a:solidFill>
                    <a:srgbClr val="002060"/>
                  </a:solidFill>
                </a:ln>
                <a:solidFill>
                  <a:srgbClr val="FFFFFF"/>
                </a:solidFill>
              </a:rPr>
              <a:t>сидит на царстве.</a:t>
            </a:r>
          </a:p>
        </p:txBody>
      </p:sp>
      <p:pic>
        <p:nvPicPr>
          <p:cNvPr id="7" name="Рисунок 6" descr="http://forum.komondorok.info/uploads/post-683-1197890720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0312" y="5071487"/>
            <a:ext cx="1224136" cy="1471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forum.komondorok.info/uploads/post-683-1197890720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0320" y="4459419"/>
            <a:ext cx="864096" cy="735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forum.komondorok.info/uploads/post-683-1197890720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6917" y="5143753"/>
            <a:ext cx="891428" cy="1101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forum.komondorok.info/uploads/post-683-1197890720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45492" y="5195242"/>
            <a:ext cx="1060296" cy="122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s10.rimg.info/377ae9071e7ede93868b771538a82b42.g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927917"/>
            <a:ext cx="1466850" cy="1228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604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zdjecia.pl.sftcdn.net/pl/scrn/89000/89265/christmas-xp-sample-wallpaper-02-668x53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82419"/>
            <a:ext cx="9143999" cy="691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s51.radikal.ru/i131/1101/41/eeaa71170b2b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918235" y="2627396"/>
            <a:ext cx="5491641" cy="129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s19.rimg.info/9d9a4587bb6329e9cf553acad619a240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2" y="4941168"/>
            <a:ext cx="8931057" cy="1889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Надя\Desktop\IMG_441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77"/>
          <a:stretch/>
        </p:blipFill>
        <p:spPr bwMode="auto">
          <a:xfrm>
            <a:off x="971600" y="1111835"/>
            <a:ext cx="2746282" cy="3823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63888" y="1628800"/>
            <a:ext cx="471823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Художественный руководитель</a:t>
            </a:r>
          </a:p>
          <a:p>
            <a:pPr algn="ctr"/>
            <a:r>
              <a:rPr lang="ru-RU" sz="3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Горбулина</a:t>
            </a:r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Людмила Анатольевна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365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mg0.liveinternet.ru/images/attach/c/4/82/198/82198786_large_6199950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7" y="-12043"/>
            <a:ext cx="91557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http://a18003.rimg.info/15393420001abc62f9ae1f37b58142757fb3cfb59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"/>
          <a:stretch/>
        </p:blipFill>
        <p:spPr bwMode="auto">
          <a:xfrm>
            <a:off x="940302" y="0"/>
            <a:ext cx="4038600" cy="6861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:\Users\Надя\Desktop\ФОТ НОВЫЙ ГОД 14\IMG_441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2" t="11842" r="6344" b="50987"/>
          <a:stretch/>
        </p:blipFill>
        <p:spPr bwMode="auto">
          <a:xfrm rot="734220">
            <a:off x="2492875" y="981755"/>
            <a:ext cx="933450" cy="1076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080" y="1700808"/>
            <a:ext cx="331236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Помогает ему </a:t>
            </a:r>
          </a:p>
          <a:p>
            <a:pPr algn="ctr"/>
            <a:r>
              <a:rPr lang="ru-RU" sz="4000" b="1" dirty="0" smtClean="0"/>
              <a:t>Баба-Яга</a:t>
            </a:r>
            <a:r>
              <a:rPr lang="ru-RU" dirty="0"/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 descr="http://www.kafelplitka.ru/images/stories/fruit/sneg4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8" y="3127313"/>
            <a:ext cx="1194728" cy="371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kafelplitka.ru/images/stories/fruit/sneg4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" y="-12043"/>
            <a:ext cx="1194728" cy="3715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014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avepic.net/19988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806489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:\DCIM\101CANON\IMG_438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0" t="23884" r="58444" b="47453"/>
          <a:stretch/>
        </p:blipFill>
        <p:spPr bwMode="auto">
          <a:xfrm rot="20671060">
            <a:off x="2983100" y="2255318"/>
            <a:ext cx="1707928" cy="17712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://i014.radikal.ru/0911/4b/caabfa8b0907.gif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589240"/>
            <a:ext cx="8928992" cy="1268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Новый год">
            <a:hlinkClick r:id="rId6" tgtFrame="&quot;_blank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79" y="0"/>
            <a:ext cx="8712967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0.liveinternet.ru/images/attach/b/0/966/966860_23051628_cartoon01.gif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77072"/>
            <a:ext cx="1800200" cy="22505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7544" y="1022004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И был ей компьютер - единственный друг.</a:t>
            </a:r>
            <a:br>
              <a:rPr lang="ru-RU" sz="2400" b="1" dirty="0"/>
            </a:br>
            <a:r>
              <a:rPr lang="ru-RU" sz="2400" b="1" dirty="0"/>
              <a:t>И с ним она свой коротала досуг.</a:t>
            </a:r>
          </a:p>
        </p:txBody>
      </p:sp>
    </p:spTree>
    <p:extLst>
      <p:ext uri="{BB962C8B-B14F-4D97-AF65-F5344CB8AC3E}">
        <p14:creationId xmlns:p14="http://schemas.microsoft.com/office/powerpoint/2010/main" val="250779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at21.privet.ru/lr/0c323263c7b5f2894a3cdf6877d7e4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2" y="0"/>
            <a:ext cx="92520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C:\Users\Надя\Desktop\IMG_1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68" y="639166"/>
            <a:ext cx="8309451" cy="55796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260648"/>
            <a:ext cx="717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Преподавала Баба-Яга в школе Злодейства: учила забияк всяким гадостям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47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elitex.ru/news/2007-2008/images/NG_10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488832" cy="6741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3" descr="C:\Users\Надя\Desktop\ФОТ НОВЫЙ ГОД 14\IMG_44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982" y="1792222"/>
            <a:ext cx="4540338" cy="302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70683"/>
            <a:ext cx="1194728" cy="371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0" y="-82436"/>
            <a:ext cx="1043608" cy="374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543" y="3212976"/>
            <a:ext cx="1186335" cy="3528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850" y="19239"/>
            <a:ext cx="1076506" cy="354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forum.komondorok.info/uploads/post-683-1197890720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671222"/>
            <a:ext cx="1507343" cy="186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forum.komondorok.info/uploads/post-683-1197890720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223522"/>
            <a:ext cx="1232519" cy="1313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forum.komondorok.info/uploads/post-683-1197890720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69132"/>
            <a:ext cx="1096729" cy="101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forum.komondorok.info/uploads/post-683-1197890720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260" y="5805264"/>
            <a:ext cx="835783" cy="635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s10.rimg.info/377ae9071e7ede93868b771538a82b42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46" y="620688"/>
            <a:ext cx="2270665" cy="177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forum.komondorok.info/uploads/post-683-1197890720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1" y="6026982"/>
            <a:ext cx="576064" cy="41379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779912" y="980728"/>
            <a:ext cx="39604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</a:rPr>
              <a:t>Бабке грустно и противно:                                                                                                                                                     «Мы же злые колдуны!»                                                                                                                                                   Мы же людям беспрерывно                                                                                                                                                     Делать гадости должны!»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84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img0.liveinternet.ru/images/attach/c/4/82/198/82198786_large_619995012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57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Надя\Desktop\ФОТ НОВЫЙ ГОД 14\IMG_4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72" y="1539618"/>
            <a:ext cx="3428783" cy="4747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G:\DCIM\101CANON\IMG_441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0" t="4110" r="7769" b="2113"/>
          <a:stretch/>
        </p:blipFill>
        <p:spPr bwMode="auto">
          <a:xfrm>
            <a:off x="958697" y="1705282"/>
            <a:ext cx="3240228" cy="44162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67652" y="652340"/>
            <a:ext cx="568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0">
                  <a:solidFill>
                    <a:schemeClr val="tx1"/>
                  </a:solidFill>
                </a:ln>
                <a:solidFill>
                  <a:srgbClr val="FFFFFF"/>
                </a:solidFill>
              </a:rPr>
              <a:t>А все-таки «Баба-яга»                           симпатичной была особой!</a:t>
            </a:r>
            <a:endParaRPr lang="ru-RU" sz="3200" b="1" dirty="0">
              <a:ln w="19050">
                <a:solidFill>
                  <a:schemeClr val="tx1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56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stat21.privet.ru/lr/0c323263c7b5f2894a3cdf6877d7e40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12" y="0"/>
            <a:ext cx="92520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G:\DCIM\101CANON\IMG_4480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92" t="40964" r="36303" b="11807"/>
          <a:stretch/>
        </p:blipFill>
        <p:spPr bwMode="auto">
          <a:xfrm>
            <a:off x="4499992" y="348994"/>
            <a:ext cx="4176464" cy="6210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4" name="Picture 2" descr="C:\Users\Надя\Desktop\IMG_19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36912"/>
            <a:ext cx="1605918" cy="3630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683568" y="620688"/>
            <a:ext cx="390139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6350">
                  <a:noFill/>
                </a:ln>
                <a:solidFill>
                  <a:srgbClr val="FFFFFF"/>
                </a:solidFill>
              </a:rPr>
              <a:t>И превратились                            маленькие зайчики                                                                 </a:t>
            </a:r>
            <a:r>
              <a:rPr lang="ru-RU" sz="2800" b="1" dirty="0" smtClean="0">
                <a:ln w="9525">
                  <a:noFill/>
                </a:ln>
                <a:solidFill>
                  <a:srgbClr val="FFFFFF"/>
                </a:solidFill>
              </a:rPr>
              <a:t>в больших                                                 гигантских зайцев!</a:t>
            </a:r>
            <a:endParaRPr lang="ru-RU" sz="2800" b="1" dirty="0">
              <a:ln w="9525">
                <a:noFill/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9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0.proshkolu.ru/content/media/pic/std/4000000/3706000/3705244-278f8923a4d3b0d7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" y="-243325"/>
            <a:ext cx="9118082" cy="7101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E:\ПРЕЗЕНТАЦИЯ НОВЫЙ\ФОТ НОВЫЙ ГОД 14\IMG_44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491873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998558" y="-1451551"/>
            <a:ext cx="1194728" cy="371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75908" y="-1451551"/>
            <a:ext cx="1194728" cy="37153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547664" y="1196752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И напугали зайцы самого Кощея Бессмертного, и вывели его на чистую воду.                                  </a:t>
            </a:r>
            <a:endParaRPr lang="ru-RU" sz="2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mg10.proshkolu.ru/content/media/pic/std/4000000/3706000/3705244-278f8923a4d3b0d7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" y="-243325"/>
            <a:ext cx="9118082" cy="7101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Users\Надя\Desktop\IMG_19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41" y="1556792"/>
            <a:ext cx="9066939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3688" y="836712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Отдал Кощей мешок с Дедом Морозом, только там никого не было…</a:t>
            </a:r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05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mg10.proshkolu.ru/content/media/pic/std/4000000/3706000/3705244-278f8923a4d3b0d7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" y="-243325"/>
            <a:ext cx="9118082" cy="7101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Users\Надя\Desktop\IMG_44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1" y="1772816"/>
            <a:ext cx="8426135" cy="463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10666" y="-1470968"/>
            <a:ext cx="1194728" cy="371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kafelplitka.ru/images/stories/fruit/sneg48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67352" y="-1470968"/>
            <a:ext cx="1194728" cy="37153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043608" y="836712"/>
            <a:ext cx="734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Оказывается, гномики давно вызволили Дедушку Мороза из темницы и спасли его от вечного сна! Теперь он на празднике!</a:t>
            </a:r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041.radikal.ru/0911/6e/d1cee20c44cf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C:\Users\Надя\Desktop\IMG_1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571480"/>
            <a:ext cx="8246683" cy="523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805354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И обрадовались все детишки, Дед Мороз поздравил всех с наступающим Новым годом и подарил всем детям долгожданные подарки! </a:t>
            </a:r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http://www.greenmama.ua/dn_images/00/93/87/40/1229422680hnystiho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065654" cy="69559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51520" y="1194157"/>
            <a:ext cx="489654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Главный  сценарист и режиссер:                        </a:t>
            </a:r>
            <a:r>
              <a:rPr lang="ru-RU" sz="3600" b="1" u="sng" dirty="0" err="1" smtClean="0">
                <a:solidFill>
                  <a:srgbClr val="FF0000"/>
                </a:solidFill>
                <a:latin typeface="+mj-lt"/>
              </a:rPr>
              <a:t>Старинец</a:t>
            </a:r>
            <a:r>
              <a:rPr lang="ru-RU" sz="3600" b="1" u="sng" dirty="0" smtClean="0">
                <a:solidFill>
                  <a:srgbClr val="FF0000"/>
                </a:solidFill>
                <a:latin typeface="+mj-lt"/>
              </a:rPr>
              <a:t>  Анна</a:t>
            </a:r>
          </a:p>
          <a:p>
            <a:pPr algn="ctr"/>
            <a:r>
              <a:rPr lang="ru-RU" sz="24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(ученица 10 класса ).</a:t>
            </a:r>
          </a:p>
          <a:p>
            <a:pPr algn="ctr"/>
            <a:r>
              <a:rPr lang="ru-RU" sz="3600" b="1" dirty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Р</a:t>
            </a:r>
            <a:r>
              <a:rPr lang="ru-RU" sz="3600" b="1" dirty="0" smtClean="0">
                <a:solidFill>
                  <a:schemeClr val="bg1">
                    <a:lumMod val="10000"/>
                  </a:schemeClr>
                </a:solidFill>
                <a:latin typeface="Monotype Corsiva" pitchFamily="66" charset="0"/>
              </a:rPr>
              <a:t>ежиссер-постановщик: </a:t>
            </a:r>
            <a:r>
              <a:rPr lang="ru-RU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+mj-lt"/>
              </a:rPr>
              <a:t>Подопригора Надежда Викторовна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+mj-lt"/>
            </a:endParaRPr>
          </a:p>
        </p:txBody>
      </p:sp>
      <p:pic>
        <p:nvPicPr>
          <p:cNvPr id="14338" name="Picture 2" descr="C:\Users\Надя\Desktop\ФОТ НОВЫЙ ГОД 14\IMG_44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005513" cy="45074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Новый год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02715"/>
            <a:ext cx="8064895" cy="79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Новый год">
            <a:hlinkClick r:id="rId5" tgtFrame="&quot;_blank&quot;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71400"/>
            <a:ext cx="8568952" cy="1080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55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041.radikal.ru/0911/6e/d1cee20c44cf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C:\Users\Надя\Desktop\IMG_20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5" r="1617"/>
          <a:stretch/>
        </p:blipFill>
        <p:spPr bwMode="auto">
          <a:xfrm>
            <a:off x="755576" y="1052736"/>
            <a:ext cx="822022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palladium.hotmail.ru/Content/IMAGES/Art/Snowers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502" y="4077072"/>
            <a:ext cx="5075311" cy="2694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kafelplitka.ru/images/stories/fruit/sneg4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" y="3681028"/>
            <a:ext cx="1112339" cy="3391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kafelplitka.ru/images/stories/fruit/sneg48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5" y="476672"/>
            <a:ext cx="1112339" cy="3427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32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041.radikal.ru/0911/6e/d1cee20c44cf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" y="78546"/>
            <a:ext cx="9144000" cy="695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E:\2013\новый год ДиЛуч 2013\IMG_202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1" t="20971" r="16155" b="19329"/>
          <a:stretch/>
        </p:blipFill>
        <p:spPr bwMode="auto">
          <a:xfrm>
            <a:off x="740435" y="1073264"/>
            <a:ext cx="3841876" cy="48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Надя\Desktop\IMG_2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485" y="1082925"/>
            <a:ext cx="3435225" cy="44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://palladium.hotmail.ru/Content/IMAGES/Art/Snowers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785" y="3933056"/>
            <a:ext cx="5867399" cy="26943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14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041.radikal.ru/0911/6e/d1cee20c44cf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" y="78546"/>
            <a:ext cx="9144000" cy="695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1" name="Picture 3" descr="E:\2013\новый год ДиЛуч 2013\IMG_202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6" t="21521" b="17380"/>
          <a:stretch/>
        </p:blipFill>
        <p:spPr bwMode="auto">
          <a:xfrm>
            <a:off x="297835" y="830468"/>
            <a:ext cx="8601666" cy="480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://i1285.photobucket.com/albums/a588/Arawn84/Finished%20Works/Animated_Xmas-tree-animation_zps6a21f589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13349"/>
            <a:ext cx="2747098" cy="3445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Новый год">
            <a:hlinkClick r:id="rId5" tgtFrame="&quot;_blank&quot;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35" y="-11910"/>
            <a:ext cx="8450629" cy="92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049.radikal.ru/1212/8e/f8729c3197e0.g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2012435" cy="274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palladium.hotmail.ru/Content/IMAGES/Art/Snowers.gif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948" y="3213350"/>
            <a:ext cx="5188364" cy="35080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46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greenmama.ua/dn_images/00/93/87/40/1229422680hnystiho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7" y="-28117"/>
            <a:ext cx="9065654" cy="69559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51920" y="4149080"/>
            <a:ext cx="4608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Учитель изобразительного искусства и технологии,                                                  классный руководитель 9 класса Богданова Людмила Владимировна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НЧОУ гимназия «Росток»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</a:rPr>
              <a:t>2014 год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35696" y="520338"/>
            <a:ext cx="3384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Всех с НОВЫМ 2014 годом!</a:t>
            </a:r>
          </a:p>
          <a:p>
            <a:pPr algn="ctr"/>
            <a:endParaRPr lang="ru-RU" dirty="0"/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>
                <a:ln w="31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Пусть зима преподносит сюрпризы,</a:t>
            </a:r>
            <a:br>
              <a:rPr lang="ru-RU" b="1" dirty="0">
                <a:ln w="31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</a:br>
            <a:r>
              <a:rPr lang="ru-RU" b="1" dirty="0">
                <a:ln w="31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Исполняет мечты и капризы!</a:t>
            </a:r>
            <a:br>
              <a:rPr lang="ru-RU" b="1" dirty="0">
                <a:ln w="31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</a:br>
            <a:r>
              <a:rPr lang="ru-RU" b="1" dirty="0">
                <a:ln w="31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Новый год даст свои результаты,</a:t>
            </a:r>
            <a:br>
              <a:rPr lang="ru-RU" b="1" dirty="0">
                <a:ln w="31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</a:br>
            <a:r>
              <a:rPr lang="ru-RU" b="1" dirty="0">
                <a:ln w="31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  <a:t>Жажду жить и трудиться с азартом!</a:t>
            </a:r>
            <a:br>
              <a:rPr lang="ru-RU" b="1" dirty="0">
                <a:ln w="3175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 descr="http://izhevsk.ru/forums/icons/forum_pictures/004700/4700972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227065" cy="2459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088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i1285.photobucket.com/albums/a588/Arawn84/Finished%20Works/Animated_Xmas-tree-animation_zps6a21f589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07077"/>
            <a:ext cx="5112568" cy="5130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greenmama.ua/dn_images/00/93/87/40/1229422680hnystiho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065654" cy="6955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Новый год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64085"/>
            <a:ext cx="8364338" cy="74784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5653673" y="1628800"/>
            <a:ext cx="339385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Художник по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декорациям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Богданова Людмила Владимировна </a:t>
            </a:r>
          </a:p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5362" name="Picture 2" descr="C:\Users\Надя\Desktop\IMG_2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97191"/>
            <a:ext cx="2809865" cy="4215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Новый год">
            <a:hlinkClick r:id="rId6" tgtFrame="&quot;_blank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1" y="13225"/>
            <a:ext cx="8676456" cy="52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70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greenmama.ua/dn_images/00/93/87/40/1229422680hnystiho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" y="0"/>
            <a:ext cx="9065654" cy="685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Надя\Desktop\getImage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1" r="13028"/>
          <a:stretch/>
        </p:blipFill>
        <p:spPr bwMode="auto">
          <a:xfrm>
            <a:off x="2850874" y="696484"/>
            <a:ext cx="3153478" cy="3976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Новый год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864085"/>
            <a:ext cx="8364338" cy="7478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985663" y="1484784"/>
            <a:ext cx="296373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Художник по</a:t>
            </a:r>
          </a:p>
          <a:p>
            <a:pPr algn="ctr"/>
            <a:r>
              <a:rPr lang="ru-RU" sz="4000" b="1" dirty="0">
                <a:solidFill>
                  <a:srgbClr val="FF0000"/>
                </a:solidFill>
                <a:latin typeface="Monotype Corsiva" pitchFamily="66" charset="0"/>
              </a:rPr>
              <a:t>к</a:t>
            </a:r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остюмам Кошелева     Алена Николаевна</a:t>
            </a:r>
          </a:p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 descr="Новый год">
            <a:hlinkClick r:id="rId5" tgtFrame="&quot;_blank&quot;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5" y="151388"/>
            <a:ext cx="8676456" cy="52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0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lol54.ru/uploads/posts/2011-01/thumbs/1294303749_christmas_ornament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3568" y="1412776"/>
            <a:ext cx="763284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n w="12700">
                  <a:solidFill>
                    <a:srgbClr val="FF0000"/>
                  </a:solidFill>
                </a:ln>
                <a:solidFill>
                  <a:srgbClr val="FFFFFF"/>
                </a:solidFill>
                <a:latin typeface="Monotype Corsiva" pitchFamily="66" charset="0"/>
              </a:rPr>
              <a:t>В главных ролях:</a:t>
            </a:r>
          </a:p>
          <a:p>
            <a:pPr algn="ctr"/>
            <a:r>
              <a:rPr lang="ru-RU" sz="4800" b="1" dirty="0" smtClean="0">
                <a:ln w="12700">
                  <a:solidFill>
                    <a:srgbClr val="FF0000"/>
                  </a:solidFill>
                </a:ln>
                <a:solidFill>
                  <a:srgbClr val="FFFFFF"/>
                </a:solidFill>
                <a:latin typeface="Monotype Corsiva" pitchFamily="66" charset="0"/>
              </a:rPr>
              <a:t> гимназисты</a:t>
            </a:r>
          </a:p>
          <a:p>
            <a:pPr algn="ctr"/>
            <a:r>
              <a:rPr lang="ru-RU" sz="3600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Негосударственного  частного</a:t>
            </a:r>
          </a:p>
          <a:p>
            <a:pPr algn="ctr"/>
            <a:r>
              <a:rPr lang="ru-RU" sz="360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о</a:t>
            </a:r>
            <a:r>
              <a:rPr lang="ru-RU" sz="3600" dirty="0" smtClean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бщеобразовательного учреждения </a:t>
            </a:r>
          </a:p>
          <a:p>
            <a:pPr algn="ctr"/>
            <a:r>
              <a:rPr lang="ru-RU" sz="4000" b="1" dirty="0" smtClean="0">
                <a:ln w="9525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tx1">
                    <a:lumMod val="90000"/>
                    <a:lumOff val="1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</a:rPr>
              <a:t>Гимназия «РОСТОК»:</a:t>
            </a:r>
            <a:endParaRPr lang="ru-RU" sz="4000" b="1" dirty="0">
              <a:ln w="9525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tx1">
                  <a:lumMod val="90000"/>
                  <a:lumOff val="1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+mj-lt"/>
            </a:endParaRPr>
          </a:p>
        </p:txBody>
      </p:sp>
      <p:pic>
        <p:nvPicPr>
          <p:cNvPr id="10" name="Рисунок 9" descr="http://i049.radikal.ru/1212/8e/f8729c3197e0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777919"/>
            <a:ext cx="2269490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izhevsk.ru/forums/icons/forum_pictures/004700/4700972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-29992"/>
            <a:ext cx="2867025" cy="2099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i041.radikal.ru/0911/6e/d1cee20c44cf.g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C:\Users\Надя\Desktop\ФОТ НОВЫЙ ГОД 14\IMG_20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9" r="18774"/>
          <a:stretch/>
        </p:blipFill>
        <p:spPr bwMode="auto">
          <a:xfrm flipH="1">
            <a:off x="971600" y="260648"/>
            <a:ext cx="2880319" cy="5904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4788024" y="1268760"/>
            <a:ext cx="37848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Дедушка МОРОЗ-</a:t>
            </a:r>
          </a:p>
          <a:p>
            <a:pPr algn="ctr"/>
            <a:r>
              <a:rPr lang="ru-RU" sz="3600" b="1" i="1" dirty="0" smtClean="0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</a:rPr>
              <a:t>Александр</a:t>
            </a:r>
            <a:r>
              <a:rPr lang="ru-RU" sz="3600" b="1" i="1" dirty="0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ru-RU" sz="3600" b="1" i="1" dirty="0" err="1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</a:rPr>
              <a:t>Стерликов</a:t>
            </a:r>
            <a:r>
              <a:rPr lang="ru-RU" sz="3600" b="1" i="1" dirty="0" smtClean="0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</a:rPr>
              <a:t> </a:t>
            </a:r>
            <a:endParaRPr lang="ru-RU" sz="2400" dirty="0" smtClean="0">
              <a:ln w="28575"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  <a:p>
            <a:pPr algn="ctr"/>
            <a:r>
              <a:rPr lang="ru-RU" sz="3600" b="1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Снегурочка-</a:t>
            </a:r>
          </a:p>
          <a:p>
            <a:pPr algn="ctr"/>
            <a:r>
              <a:rPr lang="ru-RU" sz="3600" b="1" i="1" dirty="0" smtClean="0">
                <a:ln w="28575">
                  <a:solidFill>
                    <a:srgbClr val="FFFFFF"/>
                  </a:solidFill>
                </a:ln>
                <a:solidFill>
                  <a:srgbClr val="FF0000"/>
                </a:solidFill>
              </a:rPr>
              <a:t>Нина Баранникова </a:t>
            </a:r>
          </a:p>
          <a:p>
            <a:pPr algn="ctr"/>
            <a:r>
              <a:rPr lang="ru-RU" sz="3600" b="1" i="1" dirty="0" smtClean="0">
                <a:ln w="9525">
                  <a:solidFill>
                    <a:srgbClr val="00206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(ученики 9 класса)</a:t>
            </a:r>
            <a:endParaRPr lang="ru-RU" sz="3600" b="1" i="1" dirty="0">
              <a:ln w="9525">
                <a:solidFill>
                  <a:srgbClr val="002060"/>
                </a:solidFill>
              </a:ln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6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0530_mtr">
  <a:themeElements>
    <a:clrScheme name="НОВЫЙ ГОД 1">
      <a:dk1>
        <a:srgbClr val="003300"/>
      </a:dk1>
      <a:lt1>
        <a:srgbClr val="99FFCC"/>
      </a:lt1>
      <a:dk2>
        <a:srgbClr val="0033CC"/>
      </a:dk2>
      <a:lt2>
        <a:srgbClr val="FFCCFF"/>
      </a:lt2>
      <a:accent1>
        <a:srgbClr val="99FF99"/>
      </a:accent1>
      <a:accent2>
        <a:srgbClr val="FF0000"/>
      </a:accent2>
      <a:accent3>
        <a:srgbClr val="00CC00"/>
      </a:accent3>
      <a:accent4>
        <a:srgbClr val="CC0099"/>
      </a:accent4>
      <a:accent5>
        <a:srgbClr val="6699FF"/>
      </a:accent5>
      <a:accent6>
        <a:srgbClr val="FFFF00"/>
      </a:accent6>
      <a:hlink>
        <a:srgbClr val="CC0066"/>
      </a:hlink>
      <a:folHlink>
        <a:srgbClr val="A50021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40530_mtr</Template>
  <TotalTime>937</TotalTime>
  <Words>533</Words>
  <Application>Microsoft Office PowerPoint</Application>
  <PresentationFormat>Экран (4:3)</PresentationFormat>
  <Paragraphs>103</Paragraphs>
  <Slides>53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40530_mtr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Надя</dc:creator>
  <cp:lastModifiedBy>Морозов</cp:lastModifiedBy>
  <cp:revision>91</cp:revision>
  <dcterms:created xsi:type="dcterms:W3CDTF">2014-01-11T20:19:06Z</dcterms:created>
  <dcterms:modified xsi:type="dcterms:W3CDTF">2014-01-16T07:04:56Z</dcterms:modified>
</cp:coreProperties>
</file>